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12192000" cy="6858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ipR0YsIICfn7tgWFmHVTJqeo6bM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FD15A57-FFBD-4944-9C30-6214B0FBB7AB}">
  <a:tblStyle styleId="{8FD15A57-FFBD-4944-9C30-6214B0FBB7AB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E7EA"/>
          </a:solidFill>
        </a:fill>
      </a:tcStyle>
    </a:wholeTbl>
    <a:band1H>
      <a:tcTxStyle/>
      <a:tcStyle>
        <a:tcBdr/>
        <a:fill>
          <a:solidFill>
            <a:srgbClr val="CACCD3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CCD3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9" Type="http://schemas.openxmlformats.org/officeDocument/2006/relationships/customXml" Target="../customXml/item4.xml"/><Relationship Id="rId4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5283200" cy="344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6905625" y="0"/>
            <a:ext cx="5283200" cy="344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13513"/>
            <a:ext cx="5283200" cy="34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ffffb20432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4" name="Google Shape;134;g2ffffb20432_0_19:notes"/>
          <p:cNvSpPr txBox="1">
            <a:spLocks noGrp="1"/>
          </p:cNvSpPr>
          <p:nvPr>
            <p:ph type="body" idx="1"/>
          </p:nvPr>
        </p:nvSpPr>
        <p:spPr>
          <a:xfrm>
            <a:off x="1219204" y="3300413"/>
            <a:ext cx="9754200" cy="27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00" tIns="45850" rIns="91700" bIns="45850" anchor="t" anchorCtr="0">
            <a:noAutofit/>
          </a:bodyPr>
          <a:lstStyle/>
          <a:p>
            <a:pPr marL="45720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635000" lvl="1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35" name="Google Shape;135;g2ffffb20432_0_19:notes"/>
          <p:cNvSpPr txBox="1">
            <a:spLocks noGrp="1"/>
          </p:cNvSpPr>
          <p:nvPr>
            <p:ph type="sldNum" idx="12"/>
          </p:nvPr>
        </p:nvSpPr>
        <p:spPr>
          <a:xfrm>
            <a:off x="6905993" y="6513910"/>
            <a:ext cx="5283300" cy="3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00" tIns="45850" rIns="91700" bIns="458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4" name="Google Shape;144;p1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45" name="Google Shape;145;p1:notes"/>
          <p:cNvSpPr txBox="1">
            <a:spLocks noGrp="1"/>
          </p:cNvSpPr>
          <p:nvPr>
            <p:ph type="sldNum" idx="12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7" name="Google Shape;167;p3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Cheryl</a:t>
            </a:r>
            <a:endParaRPr/>
          </a:p>
        </p:txBody>
      </p:sp>
      <p:sp>
        <p:nvSpPr>
          <p:cNvPr id="168" name="Google Shape;168;p3:notes"/>
          <p:cNvSpPr txBox="1">
            <a:spLocks noGrp="1"/>
          </p:cNvSpPr>
          <p:nvPr>
            <p:ph type="sldNum" idx="12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9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6" name="Google Shape;17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 1" type="obj">
  <p:cSld name="OBJECT">
    <p:bg>
      <p:bgPr>
        <a:solidFill>
          <a:schemeClr val="lt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g2fc0bf39bb4_1_15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08976" y="1039367"/>
            <a:ext cx="4379976" cy="466344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g2fc0bf39bb4_1_156"/>
          <p:cNvSpPr txBox="1">
            <a:spLocks noGrp="1"/>
          </p:cNvSpPr>
          <p:nvPr>
            <p:ph type="ctrTitle"/>
          </p:nvPr>
        </p:nvSpPr>
        <p:spPr>
          <a:xfrm>
            <a:off x="916939" y="1451355"/>
            <a:ext cx="10358100" cy="4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0" i="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g2fc0bf39bb4_1_156"/>
          <p:cNvSpPr txBox="1">
            <a:spLocks noGrp="1"/>
          </p:cNvSpPr>
          <p:nvPr>
            <p:ph type="subTitle" idx="1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None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g2fc0bf39bb4_1_156"/>
          <p:cNvSpPr txBox="1">
            <a:spLocks noGrp="1"/>
          </p:cNvSpPr>
          <p:nvPr>
            <p:ph type="ftr" idx="11"/>
          </p:nvPr>
        </p:nvSpPr>
        <p:spPr>
          <a:xfrm>
            <a:off x="4145280" y="6377940"/>
            <a:ext cx="39015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Google Shape;19;g2fc0bf39bb4_1_156"/>
          <p:cNvSpPr txBox="1">
            <a:spLocks noGrp="1"/>
          </p:cNvSpPr>
          <p:nvPr>
            <p:ph type="dt" idx="10"/>
          </p:nvPr>
        </p:nvSpPr>
        <p:spPr>
          <a:xfrm>
            <a:off x="609600" y="6377940"/>
            <a:ext cx="28041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Google Shape;20;g2fc0bf39bb4_1_156"/>
          <p:cNvSpPr txBox="1">
            <a:spLocks noGrp="1"/>
          </p:cNvSpPr>
          <p:nvPr>
            <p:ph type="sldNum" idx="12"/>
          </p:nvPr>
        </p:nvSpPr>
        <p:spPr>
          <a:xfrm>
            <a:off x="11070590" y="6186322"/>
            <a:ext cx="2286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11430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1430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1430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1430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1430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1430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1430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1430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/ Small Content Right">
  <p:cSld name="Text / Small Content Righ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fc0bf39bb4_1_210"/>
          <p:cNvSpPr txBox="1">
            <a:spLocks noGrp="1"/>
          </p:cNvSpPr>
          <p:nvPr>
            <p:ph type="title"/>
          </p:nvPr>
        </p:nvSpPr>
        <p:spPr>
          <a:xfrm>
            <a:off x="0" y="1"/>
            <a:ext cx="121920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457200" rIns="457200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F6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g2fc0bf39bb4_1_210"/>
          <p:cNvSpPr txBox="1">
            <a:spLocks noGrp="1"/>
          </p:cNvSpPr>
          <p:nvPr>
            <p:ph type="body" idx="1"/>
          </p:nvPr>
        </p:nvSpPr>
        <p:spPr>
          <a:xfrm>
            <a:off x="0" y="1832610"/>
            <a:ext cx="6035700" cy="401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2286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g2fc0bf39bb4_1_210"/>
          <p:cNvSpPr txBox="1">
            <a:spLocks noGrp="1"/>
          </p:cNvSpPr>
          <p:nvPr>
            <p:ph type="body" idx="2"/>
          </p:nvPr>
        </p:nvSpPr>
        <p:spPr>
          <a:xfrm>
            <a:off x="6035675" y="1828800"/>
            <a:ext cx="5486400" cy="40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0" bIns="2286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2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g2fc0bf39bb4_1_210"/>
          <p:cNvSpPr txBox="1">
            <a:spLocks noGrp="1"/>
          </p:cNvSpPr>
          <p:nvPr>
            <p:ph type="sldNum" idx="12"/>
          </p:nvPr>
        </p:nvSpPr>
        <p:spPr>
          <a:xfrm>
            <a:off x="11330940" y="6155346"/>
            <a:ext cx="365700" cy="365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/ Large Content Right">
  <p:cSld name="Text / Large Content Righ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fc0bf39bb4_1_215"/>
          <p:cNvSpPr txBox="1">
            <a:spLocks noGrp="1"/>
          </p:cNvSpPr>
          <p:nvPr>
            <p:ph type="title"/>
          </p:nvPr>
        </p:nvSpPr>
        <p:spPr>
          <a:xfrm>
            <a:off x="0" y="-1"/>
            <a:ext cx="6126600" cy="182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457200" rIns="228600" bIns="2286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F6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g2fc0bf39bb4_1_215"/>
          <p:cNvSpPr txBox="1">
            <a:spLocks noGrp="1"/>
          </p:cNvSpPr>
          <p:nvPr>
            <p:ph type="body" idx="1"/>
          </p:nvPr>
        </p:nvSpPr>
        <p:spPr>
          <a:xfrm>
            <a:off x="0" y="1825625"/>
            <a:ext cx="6126300" cy="41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2286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g2fc0bf39bb4_1_215"/>
          <p:cNvSpPr txBox="1">
            <a:spLocks noGrp="1"/>
          </p:cNvSpPr>
          <p:nvPr>
            <p:ph type="body" idx="2"/>
          </p:nvPr>
        </p:nvSpPr>
        <p:spPr>
          <a:xfrm>
            <a:off x="6126163" y="495300"/>
            <a:ext cx="5486400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2286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2800"/>
              <a:buNone/>
              <a:defRPr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24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20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g2fc0bf39bb4_1_215"/>
          <p:cNvSpPr txBox="1">
            <a:spLocks noGrp="1"/>
          </p:cNvSpPr>
          <p:nvPr>
            <p:ph type="sldNum" idx="12"/>
          </p:nvPr>
        </p:nvSpPr>
        <p:spPr>
          <a:xfrm>
            <a:off x="11330940" y="6155346"/>
            <a:ext cx="365700" cy="365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/ Large Content Left">
  <p:cSld name="Text / Large Content Lef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fc0bf39bb4_1_220"/>
          <p:cNvSpPr txBox="1">
            <a:spLocks noGrp="1"/>
          </p:cNvSpPr>
          <p:nvPr>
            <p:ph type="title"/>
          </p:nvPr>
        </p:nvSpPr>
        <p:spPr>
          <a:xfrm>
            <a:off x="6065520" y="-1"/>
            <a:ext cx="6126600" cy="182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457200" rIns="228600" bIns="2286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F6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g2fc0bf39bb4_1_220"/>
          <p:cNvSpPr txBox="1">
            <a:spLocks noGrp="1"/>
          </p:cNvSpPr>
          <p:nvPr>
            <p:ph type="body" idx="1"/>
          </p:nvPr>
        </p:nvSpPr>
        <p:spPr>
          <a:xfrm>
            <a:off x="6065838" y="1825625"/>
            <a:ext cx="6126300" cy="41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2286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g2fc0bf39bb4_1_220"/>
          <p:cNvSpPr txBox="1">
            <a:spLocks noGrp="1"/>
          </p:cNvSpPr>
          <p:nvPr>
            <p:ph type="body" idx="2"/>
          </p:nvPr>
        </p:nvSpPr>
        <p:spPr>
          <a:xfrm>
            <a:off x="558800" y="495300"/>
            <a:ext cx="5486400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2286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2800"/>
              <a:buNone/>
              <a:defRPr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24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20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g2fc0bf39bb4_1_220"/>
          <p:cNvSpPr txBox="1">
            <a:spLocks noGrp="1"/>
          </p:cNvSpPr>
          <p:nvPr>
            <p:ph type="sldNum" idx="12"/>
          </p:nvPr>
        </p:nvSpPr>
        <p:spPr>
          <a:xfrm>
            <a:off x="11330940" y="6155346"/>
            <a:ext cx="365700" cy="365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/ Full Length Content Right">
  <p:cSld name="Text / Full Length Content Righ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fc0bf39bb4_1_225"/>
          <p:cNvSpPr txBox="1">
            <a:spLocks noGrp="1"/>
          </p:cNvSpPr>
          <p:nvPr>
            <p:ph type="title"/>
          </p:nvPr>
        </p:nvSpPr>
        <p:spPr>
          <a:xfrm>
            <a:off x="0" y="-1"/>
            <a:ext cx="6092700" cy="182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457200" rIns="228600" bIns="2286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F6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g2fc0bf39bb4_1_225"/>
          <p:cNvSpPr txBox="1">
            <a:spLocks noGrp="1"/>
          </p:cNvSpPr>
          <p:nvPr>
            <p:ph type="body" idx="1"/>
          </p:nvPr>
        </p:nvSpPr>
        <p:spPr>
          <a:xfrm>
            <a:off x="0" y="1825625"/>
            <a:ext cx="6092700" cy="405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2286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g2fc0bf39bb4_1_225"/>
          <p:cNvSpPr txBox="1">
            <a:spLocks noGrp="1"/>
          </p:cNvSpPr>
          <p:nvPr>
            <p:ph type="body" idx="2"/>
          </p:nvPr>
        </p:nvSpPr>
        <p:spPr>
          <a:xfrm>
            <a:off x="6092825" y="0"/>
            <a:ext cx="60993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2286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2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g2fc0bf39bb4_1_225"/>
          <p:cNvSpPr txBox="1">
            <a:spLocks noGrp="1"/>
          </p:cNvSpPr>
          <p:nvPr>
            <p:ph type="sldNum" idx="12"/>
          </p:nvPr>
        </p:nvSpPr>
        <p:spPr>
          <a:xfrm>
            <a:off x="11330940" y="6155346"/>
            <a:ext cx="365700" cy="365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over Two Content">
  <p:cSld name="Text over Two Content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fc0bf39bb4_1_230"/>
          <p:cNvSpPr txBox="1">
            <a:spLocks noGrp="1"/>
          </p:cNvSpPr>
          <p:nvPr>
            <p:ph type="title"/>
          </p:nvPr>
        </p:nvSpPr>
        <p:spPr>
          <a:xfrm>
            <a:off x="0" y="1"/>
            <a:ext cx="121920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457200" rIns="457200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F6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g2fc0bf39bb4_1_230"/>
          <p:cNvSpPr txBox="1">
            <a:spLocks noGrp="1"/>
          </p:cNvSpPr>
          <p:nvPr>
            <p:ph type="body" idx="1"/>
          </p:nvPr>
        </p:nvSpPr>
        <p:spPr>
          <a:xfrm>
            <a:off x="0" y="1371600"/>
            <a:ext cx="12192000" cy="10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2286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2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g2fc0bf39bb4_1_230"/>
          <p:cNvSpPr txBox="1">
            <a:spLocks noGrp="1"/>
          </p:cNvSpPr>
          <p:nvPr>
            <p:ph type="body" idx="2"/>
          </p:nvPr>
        </p:nvSpPr>
        <p:spPr>
          <a:xfrm>
            <a:off x="660400" y="2377440"/>
            <a:ext cx="5394900" cy="34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685800" bIns="2286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2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g2fc0bf39bb4_1_230"/>
          <p:cNvSpPr txBox="1">
            <a:spLocks noGrp="1"/>
          </p:cNvSpPr>
          <p:nvPr>
            <p:ph type="body" idx="3"/>
          </p:nvPr>
        </p:nvSpPr>
        <p:spPr>
          <a:xfrm>
            <a:off x="6065520" y="2377440"/>
            <a:ext cx="5486400" cy="34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685800" bIns="2286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2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8" name="Google Shape;98;g2fc0bf39bb4_1_230"/>
          <p:cNvSpPr txBox="1">
            <a:spLocks noGrp="1"/>
          </p:cNvSpPr>
          <p:nvPr>
            <p:ph type="sldNum" idx="12"/>
          </p:nvPr>
        </p:nvSpPr>
        <p:spPr>
          <a:xfrm>
            <a:off x="11330940" y="6155346"/>
            <a:ext cx="365700" cy="365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fc0bf39bb4_1_236"/>
          <p:cNvSpPr txBox="1">
            <a:spLocks noGrp="1"/>
          </p:cNvSpPr>
          <p:nvPr>
            <p:ph type="title"/>
          </p:nvPr>
        </p:nvSpPr>
        <p:spPr>
          <a:xfrm>
            <a:off x="0" y="1"/>
            <a:ext cx="121920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457200" rIns="457200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F6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g2fc0bf39bb4_1_236"/>
          <p:cNvSpPr txBox="1">
            <a:spLocks noGrp="1"/>
          </p:cNvSpPr>
          <p:nvPr>
            <p:ph type="body" idx="1"/>
          </p:nvPr>
        </p:nvSpPr>
        <p:spPr>
          <a:xfrm>
            <a:off x="-1" y="1828800"/>
            <a:ext cx="6035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2286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2" name="Google Shape;102;g2fc0bf39bb4_1_236"/>
          <p:cNvSpPr txBox="1">
            <a:spLocks noGrp="1"/>
          </p:cNvSpPr>
          <p:nvPr>
            <p:ph type="body" idx="2"/>
          </p:nvPr>
        </p:nvSpPr>
        <p:spPr>
          <a:xfrm>
            <a:off x="0" y="2663825"/>
            <a:ext cx="6035100" cy="32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2286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2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g2fc0bf39bb4_1_236"/>
          <p:cNvSpPr txBox="1">
            <a:spLocks noGrp="1"/>
          </p:cNvSpPr>
          <p:nvPr>
            <p:ph type="body" idx="3"/>
          </p:nvPr>
        </p:nvSpPr>
        <p:spPr>
          <a:xfrm>
            <a:off x="6065520" y="1828800"/>
            <a:ext cx="61266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2286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4" name="Google Shape;104;g2fc0bf39bb4_1_236"/>
          <p:cNvSpPr txBox="1">
            <a:spLocks noGrp="1"/>
          </p:cNvSpPr>
          <p:nvPr>
            <p:ph type="body" idx="4"/>
          </p:nvPr>
        </p:nvSpPr>
        <p:spPr>
          <a:xfrm>
            <a:off x="6065520" y="2663825"/>
            <a:ext cx="6126600" cy="32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685800" bIns="2286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2800"/>
              <a:buNone/>
              <a:defRPr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24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20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g2fc0bf39bb4_1_236"/>
          <p:cNvSpPr txBox="1">
            <a:spLocks noGrp="1"/>
          </p:cNvSpPr>
          <p:nvPr>
            <p:ph type="sldNum" idx="12"/>
          </p:nvPr>
        </p:nvSpPr>
        <p:spPr>
          <a:xfrm>
            <a:off x="11330940" y="6155346"/>
            <a:ext cx="365700" cy="365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fc0bf39bb4_1_24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solidFill>
            <a:srgbClr val="002F6D"/>
          </a:solidFill>
          <a:ln>
            <a:noFill/>
          </a:ln>
        </p:spPr>
        <p:txBody>
          <a:bodyPr spcFirstLastPara="1" wrap="square" lIns="457200" tIns="457200" rIns="457200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g2fc0bf39bb4_1_24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466200"/>
          </a:xfrm>
          <a:prstGeom prst="rect">
            <a:avLst/>
          </a:prstGeom>
          <a:solidFill>
            <a:srgbClr val="002F6D"/>
          </a:solidFill>
          <a:ln>
            <a:noFill/>
          </a:ln>
        </p:spPr>
        <p:txBody>
          <a:bodyPr spcFirstLastPara="1" wrap="square" lIns="685800" tIns="45700" rIns="685800" bIns="2286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9" name="Google Shape;109;g2fc0bf39bb4_1_243"/>
          <p:cNvSpPr txBox="1">
            <a:spLocks noGrp="1"/>
          </p:cNvSpPr>
          <p:nvPr>
            <p:ph type="body" idx="2"/>
          </p:nvPr>
        </p:nvSpPr>
        <p:spPr>
          <a:xfrm>
            <a:off x="5183188" y="1091596"/>
            <a:ext cx="6172200" cy="44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2286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3200"/>
              <a:buNone/>
              <a:defRPr sz="32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2800"/>
              <a:buNone/>
              <a:defRPr sz="28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2400"/>
              <a:buNone/>
              <a:defRPr sz="24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2000"/>
              <a:buNone/>
              <a:defRPr sz="2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2000"/>
              <a:buNone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10" name="Google Shape;110;g2fc0bf39bb4_1_243"/>
          <p:cNvSpPr txBox="1">
            <a:spLocks noGrp="1"/>
          </p:cNvSpPr>
          <p:nvPr>
            <p:ph type="sldNum" idx="12"/>
          </p:nvPr>
        </p:nvSpPr>
        <p:spPr>
          <a:xfrm>
            <a:off x="11330940" y="6155346"/>
            <a:ext cx="365700" cy="365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G Picture with Caption">
  <p:cSld name="LG Picture with Caption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fc0bf39bb4_1_24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solidFill>
            <a:srgbClr val="002F6D"/>
          </a:solidFill>
          <a:ln>
            <a:noFill/>
          </a:ln>
        </p:spPr>
        <p:txBody>
          <a:bodyPr spcFirstLastPara="1" wrap="square" lIns="457200" tIns="457200" rIns="457200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g2fc0bf39bb4_1_24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466200"/>
          </a:xfrm>
          <a:prstGeom prst="rect">
            <a:avLst/>
          </a:prstGeom>
          <a:solidFill>
            <a:srgbClr val="002F6D"/>
          </a:solidFill>
          <a:ln>
            <a:noFill/>
          </a:ln>
        </p:spPr>
        <p:txBody>
          <a:bodyPr spcFirstLastPara="1" wrap="square" lIns="685800" tIns="45700" rIns="685800" bIns="2286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4" name="Google Shape;114;g2fc0bf39bb4_1_248"/>
          <p:cNvSpPr>
            <a:spLocks noGrp="1"/>
          </p:cNvSpPr>
          <p:nvPr>
            <p:ph type="pic" idx="2"/>
          </p:nvPr>
        </p:nvSpPr>
        <p:spPr>
          <a:xfrm>
            <a:off x="5183188" y="457200"/>
            <a:ext cx="6400800" cy="5066400"/>
          </a:xfrm>
          <a:prstGeom prst="rect">
            <a:avLst/>
          </a:prstGeom>
          <a:noFill/>
          <a:ln>
            <a:noFill/>
          </a:ln>
        </p:spPr>
      </p:sp>
      <p:sp>
        <p:nvSpPr>
          <p:cNvPr id="115" name="Google Shape;115;g2fc0bf39bb4_1_248"/>
          <p:cNvSpPr txBox="1">
            <a:spLocks noGrp="1"/>
          </p:cNvSpPr>
          <p:nvPr>
            <p:ph type="sldNum" idx="12"/>
          </p:nvPr>
        </p:nvSpPr>
        <p:spPr>
          <a:xfrm>
            <a:off x="11330940" y="6155346"/>
            <a:ext cx="365700" cy="365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d Slide Option 1">
  <p:cSld name="End Slide Option 1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2fc0bf39bb4_1_253" descr="&quot;&quot;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00224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g2fc0bf39bb4_1_253" descr="&quot;&quot;"/>
          <p:cNvSpPr/>
          <p:nvPr/>
        </p:nvSpPr>
        <p:spPr>
          <a:xfrm>
            <a:off x="467139" y="1003852"/>
            <a:ext cx="5267700" cy="5257800"/>
          </a:xfrm>
          <a:prstGeom prst="rect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g2fc0bf39bb4_1_253"/>
          <p:cNvSpPr>
            <a:spLocks noGrp="1"/>
          </p:cNvSpPr>
          <p:nvPr>
            <p:ph type="pic" idx="2"/>
          </p:nvPr>
        </p:nvSpPr>
        <p:spPr>
          <a:xfrm>
            <a:off x="0" y="560388"/>
            <a:ext cx="5267400" cy="5278500"/>
          </a:xfrm>
          <a:prstGeom prst="rect">
            <a:avLst/>
          </a:prstGeom>
          <a:noFill/>
          <a:ln>
            <a:noFill/>
          </a:ln>
        </p:spPr>
      </p:sp>
      <p:pic>
        <p:nvPicPr>
          <p:cNvPr id="120" name="Google Shape;120;g2fc0bf39bb4_1_253" descr="California Community Colleges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0396" y="1219752"/>
            <a:ext cx="3146086" cy="1188720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g2fc0bf39bb4_1_253"/>
          <p:cNvSpPr txBox="1"/>
          <p:nvPr/>
        </p:nvSpPr>
        <p:spPr>
          <a:xfrm>
            <a:off x="5734878" y="2805043"/>
            <a:ext cx="64572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Thank you!</a:t>
            </a:r>
            <a:endParaRPr sz="4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g2fc0bf39bb4_1_253"/>
          <p:cNvSpPr txBox="1">
            <a:spLocks noGrp="1"/>
          </p:cNvSpPr>
          <p:nvPr>
            <p:ph type="body" idx="1"/>
          </p:nvPr>
        </p:nvSpPr>
        <p:spPr>
          <a:xfrm>
            <a:off x="5735638" y="3956392"/>
            <a:ext cx="6456300" cy="142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2286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2pPr>
            <a:lvl3pPr marL="1371600" lvl="2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3pPr>
            <a:lvl4pPr marL="1828800" lvl="3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None/>
              <a:defRPr/>
            </a:lvl4pPr>
            <a:lvl5pPr marL="2286000" lvl="4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3" name="Google Shape;123;g2fc0bf39bb4_1_253"/>
          <p:cNvSpPr txBox="1"/>
          <p:nvPr/>
        </p:nvSpPr>
        <p:spPr>
          <a:xfrm>
            <a:off x="5735638" y="5765800"/>
            <a:ext cx="6558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www.cccco.edu</a:t>
            </a: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g2fc0bf39bb4_1_253"/>
          <p:cNvSpPr txBox="1">
            <a:spLocks noGrp="1"/>
          </p:cNvSpPr>
          <p:nvPr>
            <p:ph type="sldNum" idx="12"/>
          </p:nvPr>
        </p:nvSpPr>
        <p:spPr>
          <a:xfrm>
            <a:off x="11330940" y="6155346"/>
            <a:ext cx="365700" cy="365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d Slide Option 2">
  <p:cSld name="End Slide Option 2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fc0bf39bb4_1_262" descr="&quot;&quot;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00224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7" name="Google Shape;127;g2fc0bf39bb4_1_262" descr="California Community Colleges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47775" y="1379163"/>
            <a:ext cx="9696450" cy="1266825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g2fc0bf39bb4_1_262"/>
          <p:cNvSpPr txBox="1"/>
          <p:nvPr/>
        </p:nvSpPr>
        <p:spPr>
          <a:xfrm>
            <a:off x="0" y="2805043"/>
            <a:ext cx="121920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Thank you!</a:t>
            </a:r>
            <a:endParaRPr sz="4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g2fc0bf39bb4_1_262"/>
          <p:cNvSpPr txBox="1">
            <a:spLocks noGrp="1"/>
          </p:cNvSpPr>
          <p:nvPr>
            <p:ph type="body" idx="1"/>
          </p:nvPr>
        </p:nvSpPr>
        <p:spPr>
          <a:xfrm>
            <a:off x="0" y="3956392"/>
            <a:ext cx="12192000" cy="142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2286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2pPr>
            <a:lvl3pPr marL="1371600" lvl="2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3pPr>
            <a:lvl4pPr marL="1828800" lvl="3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None/>
              <a:defRPr/>
            </a:lvl4pPr>
            <a:lvl5pPr marL="2286000" lvl="4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0" name="Google Shape;130;g2fc0bf39bb4_1_262"/>
          <p:cNvSpPr txBox="1"/>
          <p:nvPr/>
        </p:nvSpPr>
        <p:spPr>
          <a:xfrm>
            <a:off x="0" y="5765800"/>
            <a:ext cx="12192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www.cccco.edu</a:t>
            </a: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g2fc0bf39bb4_1_262"/>
          <p:cNvSpPr txBox="1">
            <a:spLocks noGrp="1"/>
          </p:cNvSpPr>
          <p:nvPr>
            <p:ph type="sldNum" idx="12"/>
          </p:nvPr>
        </p:nvSpPr>
        <p:spPr>
          <a:xfrm>
            <a:off x="11330940" y="6155346"/>
            <a:ext cx="365700" cy="365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(No Symbol)">
  <p:cSld name="Title and Content (No Symbol)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457200" rIns="4572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654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2286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11330940" y="6155346"/>
            <a:ext cx="365700" cy="365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75A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75A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75A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75A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75A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75A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75A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75A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575A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OBJECT_1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g3009f905be8_0_42"/>
          <p:cNvSpPr txBox="1">
            <a:spLocks noGrp="1"/>
          </p:cNvSpPr>
          <p:nvPr>
            <p:ph type="title"/>
          </p:nvPr>
        </p:nvSpPr>
        <p:spPr>
          <a:xfrm>
            <a:off x="444500" y="362205"/>
            <a:ext cx="6834600" cy="12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>
                <a:solidFill>
                  <a:srgbClr val="002E6C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g3009f905be8_0_42"/>
          <p:cNvSpPr txBox="1">
            <a:spLocks noGrp="1"/>
          </p:cNvSpPr>
          <p:nvPr>
            <p:ph type="body" idx="1"/>
          </p:nvPr>
        </p:nvSpPr>
        <p:spPr>
          <a:xfrm>
            <a:off x="1639970" y="1816101"/>
            <a:ext cx="9088800" cy="412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g3009f905be8_0_42"/>
          <p:cNvSpPr txBox="1">
            <a:spLocks noGrp="1"/>
          </p:cNvSpPr>
          <p:nvPr>
            <p:ph type="ftr" idx="11"/>
          </p:nvPr>
        </p:nvSpPr>
        <p:spPr>
          <a:xfrm>
            <a:off x="4145280" y="6377940"/>
            <a:ext cx="39015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g3009f905be8_0_42"/>
          <p:cNvSpPr txBox="1">
            <a:spLocks noGrp="1"/>
          </p:cNvSpPr>
          <p:nvPr>
            <p:ph type="dt" idx="10"/>
          </p:nvPr>
        </p:nvSpPr>
        <p:spPr>
          <a:xfrm>
            <a:off x="609600" y="6377940"/>
            <a:ext cx="28041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g3009f905be8_0_42"/>
          <p:cNvSpPr txBox="1">
            <a:spLocks noGrp="1"/>
          </p:cNvSpPr>
          <p:nvPr>
            <p:ph type="sldNum" idx="12"/>
          </p:nvPr>
        </p:nvSpPr>
        <p:spPr>
          <a:xfrm>
            <a:off x="11391328" y="6243620"/>
            <a:ext cx="2583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79375" marR="0" lvl="0" indent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2565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9375" marR="0" lvl="1" indent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2565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79375" marR="0" lvl="2" indent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2565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9375" marR="0" lvl="3" indent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2565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79375" marR="0" lvl="4" indent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2565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79375" marR="0" lvl="5" indent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2565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79375" marR="0" lvl="6" indent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2565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79375" marR="0" lvl="7" indent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2565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79375" marR="0" lvl="8" indent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2565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79375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 Slide">
    <p:bg>
      <p:bgPr>
        <a:solidFill>
          <a:schemeClr val="lt1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32;g2fc0bf39bb4_1_168" descr="California Community Colleges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212080" y="696196"/>
            <a:ext cx="5599155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g2fc0bf39bb4_1_168"/>
          <p:cNvSpPr txBox="1">
            <a:spLocks noGrp="1"/>
          </p:cNvSpPr>
          <p:nvPr>
            <p:ph type="ctrTitle"/>
          </p:nvPr>
        </p:nvSpPr>
        <p:spPr>
          <a:xfrm>
            <a:off x="4939748" y="1739900"/>
            <a:ext cx="6642000" cy="257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0" rIns="457200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F6D"/>
              </a:buClr>
              <a:buSzPts val="4400"/>
              <a:buFont typeface="Arial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g2fc0bf39bb4_1_168"/>
          <p:cNvSpPr txBox="1">
            <a:spLocks noGrp="1"/>
          </p:cNvSpPr>
          <p:nvPr>
            <p:ph type="subTitle" idx="1"/>
          </p:nvPr>
        </p:nvSpPr>
        <p:spPr>
          <a:xfrm>
            <a:off x="4939749" y="4325765"/>
            <a:ext cx="6655500" cy="8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45700" rIns="457200" bIns="2286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5" name="Google Shape;35;g2fc0bf39bb4_1_168"/>
          <p:cNvSpPr txBox="1">
            <a:spLocks noGrp="1"/>
          </p:cNvSpPr>
          <p:nvPr>
            <p:ph type="body" idx="2"/>
          </p:nvPr>
        </p:nvSpPr>
        <p:spPr>
          <a:xfrm>
            <a:off x="4939748" y="5202573"/>
            <a:ext cx="6642600" cy="46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45700" rIns="457200" bIns="2286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24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20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36" name="Google Shape;36;g2fc0bf39bb4_1_168" descr="&quot;&quot;"/>
          <p:cNvGrpSpPr/>
          <p:nvPr/>
        </p:nvGrpSpPr>
        <p:grpSpPr>
          <a:xfrm>
            <a:off x="0" y="0"/>
            <a:ext cx="4939604" cy="6927600"/>
            <a:chOff x="0" y="0"/>
            <a:chExt cx="4939604" cy="6927600"/>
          </a:xfrm>
        </p:grpSpPr>
        <p:sp>
          <p:nvSpPr>
            <p:cNvPr id="37" name="Google Shape;37;g2fc0bf39bb4_1_168"/>
            <p:cNvSpPr/>
            <p:nvPr/>
          </p:nvSpPr>
          <p:spPr>
            <a:xfrm>
              <a:off x="0" y="0"/>
              <a:ext cx="4085100" cy="6927600"/>
            </a:xfrm>
            <a:prstGeom prst="rect">
              <a:avLst/>
            </a:prstGeom>
            <a:solidFill>
              <a:srgbClr val="002F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g2fc0bf39bb4_1_168"/>
            <p:cNvSpPr/>
            <p:nvPr/>
          </p:nvSpPr>
          <p:spPr>
            <a:xfrm>
              <a:off x="1093304" y="1828800"/>
              <a:ext cx="3846300" cy="3846300"/>
            </a:xfrm>
            <a:prstGeom prst="rect">
              <a:avLst/>
            </a:prstGeom>
            <a:solidFill>
              <a:srgbClr val="FFB6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9" name="Google Shape;39;g2fc0bf39bb4_1_168"/>
          <p:cNvSpPr txBox="1">
            <a:spLocks noGrp="1"/>
          </p:cNvSpPr>
          <p:nvPr>
            <p:ph type="sldNum" idx="12"/>
          </p:nvPr>
        </p:nvSpPr>
        <p:spPr>
          <a:xfrm>
            <a:off x="11330940" y="6155346"/>
            <a:ext cx="365700" cy="365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0" name="Google Shape;40;g2fc0bf39bb4_1_168"/>
          <p:cNvSpPr>
            <a:spLocks noGrp="1"/>
          </p:cNvSpPr>
          <p:nvPr>
            <p:ph type="pic" idx="3"/>
          </p:nvPr>
        </p:nvSpPr>
        <p:spPr>
          <a:xfrm>
            <a:off x="0" y="914400"/>
            <a:ext cx="4681500" cy="4502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fc0bf39bb4_1_178" descr="&quot;&quot;"/>
          <p:cNvSpPr/>
          <p:nvPr/>
        </p:nvSpPr>
        <p:spPr>
          <a:xfrm>
            <a:off x="0" y="691117"/>
            <a:ext cx="4939800" cy="5093100"/>
          </a:xfrm>
          <a:prstGeom prst="rect">
            <a:avLst/>
          </a:prstGeom>
          <a:solidFill>
            <a:srgbClr val="002F6D"/>
          </a:solidFill>
          <a:ln w="12700" cap="flat" cmpd="sng">
            <a:solidFill>
              <a:srgbClr val="00224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g2fc0bf39bb4_1_178"/>
          <p:cNvSpPr txBox="1">
            <a:spLocks noGrp="1"/>
          </p:cNvSpPr>
          <p:nvPr>
            <p:ph type="title"/>
          </p:nvPr>
        </p:nvSpPr>
        <p:spPr>
          <a:xfrm>
            <a:off x="0" y="684102"/>
            <a:ext cx="4939800" cy="116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457200" rIns="457200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4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g2fc0bf39bb4_1_178"/>
          <p:cNvSpPr txBox="1">
            <a:spLocks noGrp="1"/>
          </p:cNvSpPr>
          <p:nvPr>
            <p:ph type="body" idx="1"/>
          </p:nvPr>
        </p:nvSpPr>
        <p:spPr>
          <a:xfrm>
            <a:off x="0" y="1849438"/>
            <a:ext cx="4940400" cy="39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28600" rIns="228600" bIns="2286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g2fc0bf39bb4_1_178"/>
          <p:cNvSpPr>
            <a:spLocks noGrp="1"/>
          </p:cNvSpPr>
          <p:nvPr>
            <p:ph type="pic" idx="2"/>
          </p:nvPr>
        </p:nvSpPr>
        <p:spPr>
          <a:xfrm>
            <a:off x="6092825" y="0"/>
            <a:ext cx="6099300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46" name="Google Shape;46;g2fc0bf39bb4_1_178"/>
          <p:cNvSpPr txBox="1">
            <a:spLocks noGrp="1"/>
          </p:cNvSpPr>
          <p:nvPr>
            <p:ph type="sldNum" idx="12"/>
          </p:nvPr>
        </p:nvSpPr>
        <p:spPr>
          <a:xfrm>
            <a:off x="11330940" y="6155346"/>
            <a:ext cx="365700" cy="365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">
  <p:cSld name="Section">
    <p:bg>
      <p:bgPr>
        <a:solidFill>
          <a:schemeClr val="lt1"/>
        </a:solid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2fc0bf39bb4_1_184" descr="&quot;&quot;"/>
          <p:cNvSpPr/>
          <p:nvPr/>
        </p:nvSpPr>
        <p:spPr>
          <a:xfrm>
            <a:off x="0" y="0"/>
            <a:ext cx="12192000" cy="6927600"/>
          </a:xfrm>
          <a:prstGeom prst="rect">
            <a:avLst/>
          </a:prstGeom>
          <a:solidFill>
            <a:srgbClr val="002F6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g2fc0bf39bb4_1_184" descr="&quot;&quot;"/>
          <p:cNvSpPr/>
          <p:nvPr/>
        </p:nvSpPr>
        <p:spPr>
          <a:xfrm>
            <a:off x="1093304" y="1828800"/>
            <a:ext cx="3846300" cy="3846300"/>
          </a:xfrm>
          <a:prstGeom prst="rect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g2fc0bf39bb4_1_184"/>
          <p:cNvSpPr txBox="1">
            <a:spLocks noGrp="1"/>
          </p:cNvSpPr>
          <p:nvPr>
            <p:ph type="ctrTitle"/>
          </p:nvPr>
        </p:nvSpPr>
        <p:spPr>
          <a:xfrm>
            <a:off x="4939748" y="1739901"/>
            <a:ext cx="7252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28600" rIns="457200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u="sng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g2fc0bf39bb4_1_184"/>
          <p:cNvSpPr txBox="1">
            <a:spLocks noGrp="1"/>
          </p:cNvSpPr>
          <p:nvPr>
            <p:ph type="subTitle" idx="1"/>
          </p:nvPr>
        </p:nvSpPr>
        <p:spPr>
          <a:xfrm>
            <a:off x="4939748" y="2882901"/>
            <a:ext cx="7252200" cy="21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45700" rIns="457200" bIns="2286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None/>
              <a:defRPr sz="44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2" name="Google Shape;52;g2fc0bf39bb4_1_184"/>
          <p:cNvSpPr txBox="1">
            <a:spLocks noGrp="1"/>
          </p:cNvSpPr>
          <p:nvPr>
            <p:ph type="body" idx="2"/>
          </p:nvPr>
        </p:nvSpPr>
        <p:spPr>
          <a:xfrm>
            <a:off x="4939748" y="4991100"/>
            <a:ext cx="7252200" cy="6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45700" rIns="457200" bIns="2286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24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20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g2fc0bf39bb4_1_184"/>
          <p:cNvSpPr>
            <a:spLocks noGrp="1"/>
          </p:cNvSpPr>
          <p:nvPr>
            <p:ph type="pic" idx="3"/>
          </p:nvPr>
        </p:nvSpPr>
        <p:spPr>
          <a:xfrm>
            <a:off x="0" y="914400"/>
            <a:ext cx="4681500" cy="450210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g2fc0bf39bb4_1_184"/>
          <p:cNvSpPr txBox="1">
            <a:spLocks noGrp="1"/>
          </p:cNvSpPr>
          <p:nvPr>
            <p:ph type="sldNum" idx="12"/>
          </p:nvPr>
        </p:nvSpPr>
        <p:spPr>
          <a:xfrm>
            <a:off x="11330940" y="6155346"/>
            <a:ext cx="365700" cy="365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Only Two Areas">
  <p:cSld name="Text Only Two Area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g2fc0bf39bb4_1_192" descr="&quot;&quot;"/>
          <p:cNvPicPr preferRelativeResize="0"/>
          <p:nvPr/>
        </p:nvPicPr>
        <p:blipFill rotWithShape="1">
          <a:blip r:embed="rId2">
            <a:alphaModFix/>
          </a:blip>
          <a:srcRect r="12874" b="-1356"/>
          <a:stretch/>
        </p:blipFill>
        <p:spPr>
          <a:xfrm>
            <a:off x="7810500" y="1041748"/>
            <a:ext cx="4381500" cy="5097794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g2fc0bf39bb4_1_192"/>
          <p:cNvSpPr txBox="1">
            <a:spLocks noGrp="1"/>
          </p:cNvSpPr>
          <p:nvPr>
            <p:ph type="title"/>
          </p:nvPr>
        </p:nvSpPr>
        <p:spPr>
          <a:xfrm>
            <a:off x="0" y="1"/>
            <a:ext cx="121920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457200" rIns="457200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F6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g2fc0bf39bb4_1_192"/>
          <p:cNvSpPr txBox="1">
            <a:spLocks noGrp="1"/>
          </p:cNvSpPr>
          <p:nvPr>
            <p:ph type="body" idx="1"/>
          </p:nvPr>
        </p:nvSpPr>
        <p:spPr>
          <a:xfrm>
            <a:off x="0" y="1828800"/>
            <a:ext cx="6065700" cy="401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2286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g2fc0bf39bb4_1_192"/>
          <p:cNvSpPr txBox="1">
            <a:spLocks noGrp="1"/>
          </p:cNvSpPr>
          <p:nvPr>
            <p:ph type="body" idx="2"/>
          </p:nvPr>
        </p:nvSpPr>
        <p:spPr>
          <a:xfrm>
            <a:off x="6096000" y="1828800"/>
            <a:ext cx="6096000" cy="401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2286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g2fc0bf39bb4_1_192"/>
          <p:cNvSpPr txBox="1">
            <a:spLocks noGrp="1"/>
          </p:cNvSpPr>
          <p:nvPr>
            <p:ph type="sldNum" idx="12"/>
          </p:nvPr>
        </p:nvSpPr>
        <p:spPr>
          <a:xfrm>
            <a:off x="11330940" y="6155346"/>
            <a:ext cx="365700" cy="365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Only One Over Two">
  <p:cSld name="Text Only One Over Two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g2fc0bf39bb4_1_198" descr="&quot;&quot;"/>
          <p:cNvPicPr preferRelativeResize="0"/>
          <p:nvPr/>
        </p:nvPicPr>
        <p:blipFill rotWithShape="1">
          <a:blip r:embed="rId2">
            <a:alphaModFix/>
          </a:blip>
          <a:srcRect r="12874" b="-1356"/>
          <a:stretch/>
        </p:blipFill>
        <p:spPr>
          <a:xfrm>
            <a:off x="7810500" y="1041748"/>
            <a:ext cx="4381500" cy="5097794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g2fc0bf39bb4_1_198"/>
          <p:cNvSpPr txBox="1">
            <a:spLocks noGrp="1"/>
          </p:cNvSpPr>
          <p:nvPr>
            <p:ph type="title"/>
          </p:nvPr>
        </p:nvSpPr>
        <p:spPr>
          <a:xfrm>
            <a:off x="0" y="1"/>
            <a:ext cx="121920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457200" rIns="457200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F6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g2fc0bf39bb4_1_198"/>
          <p:cNvSpPr txBox="1">
            <a:spLocks noGrp="1"/>
          </p:cNvSpPr>
          <p:nvPr>
            <p:ph type="body" idx="1"/>
          </p:nvPr>
        </p:nvSpPr>
        <p:spPr>
          <a:xfrm>
            <a:off x="0" y="1371600"/>
            <a:ext cx="12192000" cy="10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2286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2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g2fc0bf39bb4_1_198"/>
          <p:cNvSpPr txBox="1">
            <a:spLocks noGrp="1"/>
          </p:cNvSpPr>
          <p:nvPr>
            <p:ph type="body" idx="2"/>
          </p:nvPr>
        </p:nvSpPr>
        <p:spPr>
          <a:xfrm>
            <a:off x="0" y="2378075"/>
            <a:ext cx="6065700" cy="34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2286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g2fc0bf39bb4_1_198"/>
          <p:cNvSpPr txBox="1">
            <a:spLocks noGrp="1"/>
          </p:cNvSpPr>
          <p:nvPr>
            <p:ph type="body" idx="3"/>
          </p:nvPr>
        </p:nvSpPr>
        <p:spPr>
          <a:xfrm>
            <a:off x="6065838" y="2378075"/>
            <a:ext cx="6126300" cy="34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2286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g2fc0bf39bb4_1_198"/>
          <p:cNvSpPr txBox="1">
            <a:spLocks noGrp="1"/>
          </p:cNvSpPr>
          <p:nvPr>
            <p:ph type="sldNum" idx="12"/>
          </p:nvPr>
        </p:nvSpPr>
        <p:spPr>
          <a:xfrm>
            <a:off x="11330940" y="6155346"/>
            <a:ext cx="365700" cy="365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Over Content">
  <p:cSld name="Text Over Conten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fc0bf39bb4_1_205"/>
          <p:cNvSpPr txBox="1">
            <a:spLocks noGrp="1"/>
          </p:cNvSpPr>
          <p:nvPr>
            <p:ph type="title"/>
          </p:nvPr>
        </p:nvSpPr>
        <p:spPr>
          <a:xfrm>
            <a:off x="0" y="1"/>
            <a:ext cx="121920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457200" rIns="457200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F6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g2fc0bf39bb4_1_205"/>
          <p:cNvSpPr txBox="1">
            <a:spLocks noGrp="1"/>
          </p:cNvSpPr>
          <p:nvPr>
            <p:ph type="body" idx="1"/>
          </p:nvPr>
        </p:nvSpPr>
        <p:spPr>
          <a:xfrm>
            <a:off x="0" y="1371600"/>
            <a:ext cx="12192000" cy="89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2286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2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g2fc0bf39bb4_1_205"/>
          <p:cNvSpPr txBox="1">
            <a:spLocks noGrp="1"/>
          </p:cNvSpPr>
          <p:nvPr>
            <p:ph type="body" idx="2"/>
          </p:nvPr>
        </p:nvSpPr>
        <p:spPr>
          <a:xfrm>
            <a:off x="609600" y="2269120"/>
            <a:ext cx="10972800" cy="370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2286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2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g2fc0bf39bb4_1_205"/>
          <p:cNvSpPr txBox="1">
            <a:spLocks noGrp="1"/>
          </p:cNvSpPr>
          <p:nvPr>
            <p:ph type="sldNum" idx="12"/>
          </p:nvPr>
        </p:nvSpPr>
        <p:spPr>
          <a:xfrm>
            <a:off x="11330940" y="6155346"/>
            <a:ext cx="365700" cy="365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2fc0bf39bb4_1_151"/>
          <p:cNvSpPr txBox="1">
            <a:spLocks noGrp="1"/>
          </p:cNvSpPr>
          <p:nvPr>
            <p:ph type="title"/>
          </p:nvPr>
        </p:nvSpPr>
        <p:spPr>
          <a:xfrm>
            <a:off x="0" y="1"/>
            <a:ext cx="121920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457200" rIns="457200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F6D"/>
              </a:buClr>
              <a:buSzPts val="4400"/>
              <a:buFont typeface="Arial"/>
              <a:buNone/>
              <a:defRPr sz="4400" b="0" i="0" u="none" strike="noStrike" cap="none">
                <a:solidFill>
                  <a:srgbClr val="002F6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g2fc0bf39bb4_1_151"/>
          <p:cNvSpPr txBox="1">
            <a:spLocks noGrp="1"/>
          </p:cNvSpPr>
          <p:nvPr>
            <p:ph type="body" idx="1"/>
          </p:nvPr>
        </p:nvSpPr>
        <p:spPr>
          <a:xfrm>
            <a:off x="0" y="1825624"/>
            <a:ext cx="12192000" cy="417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800" tIns="45700" rIns="685800" bIns="2286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3575A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3575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2" name="Google Shape;12;g2fc0bf39bb4_1_151" descr="California Community Colleges logo"/>
          <p:cNvPicPr preferRelativeResize="0"/>
          <p:nvPr/>
        </p:nvPicPr>
        <p:blipFill rotWithShape="1">
          <a:blip r:embed="rId21">
            <a:alphaModFix/>
          </a:blip>
          <a:srcRect/>
          <a:stretch/>
        </p:blipFill>
        <p:spPr>
          <a:xfrm>
            <a:off x="320140" y="6001350"/>
            <a:ext cx="1579813" cy="596918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g2fc0bf39bb4_1_151"/>
          <p:cNvSpPr txBox="1">
            <a:spLocks noGrp="1"/>
          </p:cNvSpPr>
          <p:nvPr>
            <p:ph type="sldNum" idx="12"/>
          </p:nvPr>
        </p:nvSpPr>
        <p:spPr>
          <a:xfrm>
            <a:off x="11330940" y="6155346"/>
            <a:ext cx="365700" cy="365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cccco.ed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" name="Google Shape;137;g2ffffb20432_0_19"/>
          <p:cNvGrpSpPr/>
          <p:nvPr/>
        </p:nvGrpSpPr>
        <p:grpSpPr>
          <a:xfrm>
            <a:off x="0" y="5700792"/>
            <a:ext cx="12192000" cy="1157604"/>
            <a:chOff x="0" y="5700792"/>
            <a:chExt cx="12192000" cy="1157604"/>
          </a:xfrm>
        </p:grpSpPr>
        <p:sp>
          <p:nvSpPr>
            <p:cNvPr id="138" name="Google Shape;138;g2ffffb20432_0_19"/>
            <p:cNvSpPr/>
            <p:nvPr/>
          </p:nvSpPr>
          <p:spPr>
            <a:xfrm>
              <a:off x="0" y="5700792"/>
              <a:ext cx="12192000" cy="1157604"/>
            </a:xfrm>
            <a:custGeom>
              <a:avLst/>
              <a:gdLst/>
              <a:ahLst/>
              <a:cxnLst/>
              <a:rect l="l" t="t" r="r" b="b"/>
              <a:pathLst>
                <a:path w="12192000" h="1157604" extrusionOk="0">
                  <a:moveTo>
                    <a:pt x="12192000" y="0"/>
                  </a:moveTo>
                  <a:lnTo>
                    <a:pt x="0" y="0"/>
                  </a:lnTo>
                  <a:lnTo>
                    <a:pt x="0" y="1157206"/>
                  </a:lnTo>
                  <a:lnTo>
                    <a:pt x="12192000" y="1157206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2F6D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39" name="Google Shape;139;g2ffffb20432_0_19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20139" y="6001350"/>
              <a:ext cx="1579812" cy="59691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40" name="Google Shape;140;g2ffffb20432_0_19"/>
          <p:cNvSpPr txBox="1"/>
          <p:nvPr/>
        </p:nvSpPr>
        <p:spPr>
          <a:xfrm>
            <a:off x="579367" y="1373150"/>
            <a:ext cx="10567800" cy="14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3575A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53575A"/>
                </a:solidFill>
                <a:latin typeface="Arial"/>
                <a:ea typeface="Arial"/>
                <a:cs typeface="Arial"/>
                <a:sym typeface="Arial"/>
              </a:rPr>
              <a:t>Friday, February 21, 2025</a:t>
            </a:r>
            <a:endParaRPr sz="4400" b="1" i="0" u="none" strike="noStrike" cap="none">
              <a:solidFill>
                <a:srgbClr val="002F6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g2ffffb20432_0_19"/>
          <p:cNvSpPr txBox="1">
            <a:spLocks noGrp="1"/>
          </p:cNvSpPr>
          <p:nvPr>
            <p:ph type="subTitle" idx="1"/>
          </p:nvPr>
        </p:nvSpPr>
        <p:spPr>
          <a:xfrm>
            <a:off x="579373" y="2857850"/>
            <a:ext cx="11932766" cy="124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Common Course Numbering Update</a:t>
            </a:r>
            <a:endParaRPr sz="3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endParaRPr sz="3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3575A"/>
              </a:buClr>
              <a:buSzPts val="2800"/>
              <a:buFont typeface="Arial"/>
              <a:buNone/>
            </a:pPr>
            <a:endParaRPr sz="1800" b="0" i="0" u="none" strike="noStrike" cap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"/>
          <p:cNvSpPr txBox="1">
            <a:spLocks noGrp="1"/>
          </p:cNvSpPr>
          <p:nvPr>
            <p:ph type="title"/>
          </p:nvPr>
        </p:nvSpPr>
        <p:spPr>
          <a:xfrm>
            <a:off x="547551" y="0"/>
            <a:ext cx="11226800" cy="8538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457200" rIns="457200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22222"/>
              <a:buNone/>
            </a:pPr>
            <a:r>
              <a:rPr lang="en-US" sz="4000">
                <a:solidFill>
                  <a:srgbClr val="002755"/>
                </a:solidFill>
                <a:latin typeface="Calibri"/>
                <a:ea typeface="Calibri"/>
                <a:cs typeface="Calibri"/>
                <a:sym typeface="Calibri"/>
              </a:rPr>
              <a:t>Update</a:t>
            </a:r>
            <a:r>
              <a:rPr lang="en-US" sz="4000" b="1">
                <a:solidFill>
                  <a:srgbClr val="0066BA"/>
                </a:solidFill>
                <a:latin typeface="Calibri"/>
                <a:ea typeface="Calibri"/>
                <a:cs typeface="Calibri"/>
                <a:sym typeface="Calibri"/>
              </a:rPr>
              <a:t>| ​CCN: Improving Credit Mobility (EDC 66275)</a:t>
            </a:r>
            <a:endParaRPr/>
          </a:p>
        </p:txBody>
      </p:sp>
      <p:grpSp>
        <p:nvGrpSpPr>
          <p:cNvPr id="148" name="Google Shape;148;p1"/>
          <p:cNvGrpSpPr/>
          <p:nvPr/>
        </p:nvGrpSpPr>
        <p:grpSpPr>
          <a:xfrm>
            <a:off x="2003107" y="1277674"/>
            <a:ext cx="8733336" cy="5458335"/>
            <a:chOff x="1455556" y="691"/>
            <a:chExt cx="8733336" cy="5458335"/>
          </a:xfrm>
        </p:grpSpPr>
        <p:sp>
          <p:nvSpPr>
            <p:cNvPr id="149" name="Google Shape;149;p1"/>
            <p:cNvSpPr/>
            <p:nvPr/>
          </p:nvSpPr>
          <p:spPr>
            <a:xfrm>
              <a:off x="1455556" y="691"/>
              <a:ext cx="2729167" cy="1637500"/>
            </a:xfrm>
            <a:prstGeom prst="rect">
              <a:avLst/>
            </a:prstGeom>
            <a:gradFill>
              <a:gsLst>
                <a:gs pos="0">
                  <a:srgbClr val="002B7D"/>
                </a:gs>
                <a:gs pos="100000">
                  <a:srgbClr val="A9B0D7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1"/>
            <p:cNvSpPr txBox="1"/>
            <p:nvPr/>
          </p:nvSpPr>
          <p:spPr>
            <a:xfrm>
              <a:off x="1455556" y="691"/>
              <a:ext cx="2729167" cy="1637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Phase I</a:t>
              </a:r>
              <a:endParaRPr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Char char="•"/>
              </a:pPr>
              <a:r>
                <a:rPr lang="en-US" sz="1400" b="1" i="0" u="none" strike="noStrike" cap="none">
                  <a:solidFill>
                    <a:srgbClr val="D3E4FF"/>
                  </a:solidFill>
                  <a:latin typeface="Arial"/>
                  <a:ea typeface="Arial"/>
                  <a:cs typeface="Arial"/>
                  <a:sym typeface="Arial"/>
                </a:rPr>
                <a:t>99% of Colleges submitted</a:t>
              </a: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Char char="•"/>
              </a:pPr>
              <a:r>
                <a:rPr lang="en-US" sz="1400" b="1" i="0" u="none" strike="noStrike" cap="none">
                  <a:solidFill>
                    <a:srgbClr val="D3E4FF"/>
                  </a:solidFill>
                  <a:latin typeface="Arial"/>
                  <a:ea typeface="Arial"/>
                  <a:cs typeface="Arial"/>
                  <a:sym typeface="Arial"/>
                </a:rPr>
                <a:t>97% of courses submitted to COCI</a:t>
              </a: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Char char="•"/>
              </a:pPr>
              <a:r>
                <a:rPr lang="en-US" sz="14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100% submission to ASSIST</a:t>
              </a:r>
              <a:endParaRPr/>
            </a:p>
          </p:txBody>
        </p:sp>
        <p:sp>
          <p:nvSpPr>
            <p:cNvPr id="151" name="Google Shape;151;p1"/>
            <p:cNvSpPr/>
            <p:nvPr/>
          </p:nvSpPr>
          <p:spPr>
            <a:xfrm>
              <a:off x="4457640" y="691"/>
              <a:ext cx="2729167" cy="1637500"/>
            </a:xfrm>
            <a:prstGeom prst="rect">
              <a:avLst/>
            </a:prstGeom>
            <a:gradFill>
              <a:gsLst>
                <a:gs pos="0">
                  <a:srgbClr val="002B7D"/>
                </a:gs>
                <a:gs pos="100000">
                  <a:srgbClr val="A9B0D7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1"/>
            <p:cNvSpPr txBox="1"/>
            <p:nvPr/>
          </p:nvSpPr>
          <p:spPr>
            <a:xfrm>
              <a:off x="4457640" y="691"/>
              <a:ext cx="2729167" cy="1637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3325" tIns="53325" rIns="53325" bIns="533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Phase II</a:t>
              </a: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Char char="•"/>
              </a:pPr>
              <a:r>
                <a:rPr lang="en-US" sz="1400" b="1" i="0" u="none" strike="noStrike" cap="none">
                  <a:solidFill>
                    <a:srgbClr val="D3E4FF"/>
                  </a:solidFill>
                  <a:latin typeface="Arial"/>
                  <a:ea typeface="Arial"/>
                  <a:cs typeface="Arial"/>
                  <a:sym typeface="Arial"/>
                </a:rPr>
                <a:t>Divided into two batches</a:t>
              </a: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Char char="•"/>
              </a:pPr>
              <a:r>
                <a:rPr lang="en-US" sz="14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Part A: Catalog Fall 2026</a:t>
              </a:r>
              <a:br>
                <a:rPr lang="en-US" sz="14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</a:br>
              <a:r>
                <a:rPr lang="en-US" sz="14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(March 2025 to colleges)</a:t>
              </a: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Char char="•"/>
              </a:pPr>
              <a:r>
                <a:rPr lang="en-US" sz="14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Part B: Catalog Fall 2027</a:t>
              </a:r>
              <a:br>
                <a:rPr lang="en-US" sz="14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</a:br>
              <a:r>
                <a:rPr lang="en-US" sz="14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(May 2025  to colleges)</a:t>
              </a: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1"/>
            <p:cNvSpPr/>
            <p:nvPr/>
          </p:nvSpPr>
          <p:spPr>
            <a:xfrm>
              <a:off x="7459725" y="691"/>
              <a:ext cx="2729167" cy="1637500"/>
            </a:xfrm>
            <a:prstGeom prst="rect">
              <a:avLst/>
            </a:prstGeom>
            <a:gradFill>
              <a:gsLst>
                <a:gs pos="0">
                  <a:srgbClr val="002B7D"/>
                </a:gs>
                <a:gs pos="100000">
                  <a:srgbClr val="A9B0D7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1"/>
            <p:cNvSpPr txBox="1"/>
            <p:nvPr/>
          </p:nvSpPr>
          <p:spPr>
            <a:xfrm>
              <a:off x="7459725" y="691"/>
              <a:ext cx="2729167" cy="1637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Phase III List</a:t>
              </a:r>
              <a:endParaRPr sz="1800" b="1" i="0" u="none" strike="noStrike" cap="none">
                <a:solidFill>
                  <a:srgbClr val="D3E4F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Char char="•"/>
              </a:pPr>
              <a:r>
                <a:rPr lang="en-US" sz="1400" b="1" i="0" u="none" strike="noStrike" cap="none">
                  <a:solidFill>
                    <a:srgbClr val="D3E4FF"/>
                  </a:solidFill>
                  <a:latin typeface="Arial"/>
                  <a:ea typeface="Arial"/>
                  <a:cs typeface="Arial"/>
                  <a:sym typeface="Arial"/>
                </a:rPr>
                <a:t>Finalized and sent to  CIOs, CSSOs, and Academic Senates </a:t>
              </a:r>
              <a:endParaRPr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Char char="•"/>
              </a:pPr>
              <a:r>
                <a:rPr lang="en-US" sz="1400" b="1" i="0" u="none" strike="noStrike" cap="none">
                  <a:solidFill>
                    <a:srgbClr val="D3E4FF"/>
                  </a:solidFill>
                  <a:latin typeface="Arial"/>
                  <a:ea typeface="Arial"/>
                  <a:cs typeface="Arial"/>
                  <a:sym typeface="Arial"/>
                </a:rPr>
                <a:t>(February 2025)</a:t>
              </a:r>
              <a:endParaRPr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Char char="•"/>
              </a:pPr>
              <a:r>
                <a:rPr lang="en-US" sz="1400" b="1" i="0" u="none" strike="noStrike" cap="none">
                  <a:solidFill>
                    <a:srgbClr val="D3E4FF"/>
                  </a:solidFill>
                  <a:latin typeface="Arial"/>
                  <a:ea typeface="Arial"/>
                  <a:cs typeface="Arial"/>
                  <a:sym typeface="Arial"/>
                </a:rPr>
                <a:t>February 2026 to Colleges</a:t>
              </a:r>
              <a:endParaRPr sz="1400" b="1" i="0" u="none" strike="noStrike" cap="none">
                <a:solidFill>
                  <a:srgbClr val="D3E4F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Char char="•"/>
              </a:pPr>
              <a:r>
                <a:rPr lang="en-US" sz="1400" b="1" i="0" u="none" strike="noStrike" cap="none">
                  <a:solidFill>
                    <a:srgbClr val="D3E4FF"/>
                  </a:solidFill>
                  <a:latin typeface="Arial"/>
                  <a:ea typeface="Arial"/>
                  <a:cs typeface="Arial"/>
                  <a:sym typeface="Arial"/>
                </a:rPr>
                <a:t>Catalog Fall 2027</a:t>
              </a:r>
              <a:endParaRPr sz="1400" b="1" i="0" u="none" strike="noStrike" cap="none">
                <a:solidFill>
                  <a:srgbClr val="D3E4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1"/>
            <p:cNvSpPr/>
            <p:nvPr/>
          </p:nvSpPr>
          <p:spPr>
            <a:xfrm>
              <a:off x="1455556" y="1911109"/>
              <a:ext cx="2729167" cy="1637500"/>
            </a:xfrm>
            <a:prstGeom prst="rect">
              <a:avLst/>
            </a:prstGeom>
            <a:gradFill>
              <a:gsLst>
                <a:gs pos="0">
                  <a:srgbClr val="002B7D"/>
                </a:gs>
                <a:gs pos="100000">
                  <a:srgbClr val="A9B0D7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1"/>
            <p:cNvSpPr txBox="1"/>
            <p:nvPr/>
          </p:nvSpPr>
          <p:spPr>
            <a:xfrm>
              <a:off x="1455556" y="1911109"/>
              <a:ext cx="2729167" cy="1637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Banding/Numbering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Suggestions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February/March 2025</a:t>
              </a:r>
              <a:endParaRPr/>
            </a:p>
          </p:txBody>
        </p:sp>
        <p:sp>
          <p:nvSpPr>
            <p:cNvPr id="157" name="Google Shape;157;p1"/>
            <p:cNvSpPr/>
            <p:nvPr/>
          </p:nvSpPr>
          <p:spPr>
            <a:xfrm>
              <a:off x="4457640" y="1911109"/>
              <a:ext cx="2729167" cy="1637500"/>
            </a:xfrm>
            <a:prstGeom prst="rect">
              <a:avLst/>
            </a:prstGeom>
            <a:gradFill>
              <a:gsLst>
                <a:gs pos="0">
                  <a:srgbClr val="002B7D"/>
                </a:gs>
                <a:gs pos="100000">
                  <a:srgbClr val="A9B0D7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1"/>
            <p:cNvSpPr txBox="1"/>
            <p:nvPr/>
          </p:nvSpPr>
          <p:spPr>
            <a:xfrm>
              <a:off x="4457640" y="1911109"/>
              <a:ext cx="2729167" cy="1637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Branding/Comm Tools: March 2025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Funding Report Elements: March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Due: June 1</a:t>
              </a:r>
              <a:endParaRPr/>
            </a:p>
          </p:txBody>
        </p:sp>
        <p:sp>
          <p:nvSpPr>
            <p:cNvPr id="159" name="Google Shape;159;p1"/>
            <p:cNvSpPr/>
            <p:nvPr/>
          </p:nvSpPr>
          <p:spPr>
            <a:xfrm>
              <a:off x="7459725" y="1911109"/>
              <a:ext cx="2729167" cy="1637500"/>
            </a:xfrm>
            <a:prstGeom prst="rect">
              <a:avLst/>
            </a:prstGeom>
            <a:gradFill>
              <a:gsLst>
                <a:gs pos="0">
                  <a:srgbClr val="002B7D"/>
                </a:gs>
                <a:gs pos="100000">
                  <a:srgbClr val="A9B0D7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1"/>
            <p:cNvSpPr txBox="1"/>
            <p:nvPr/>
          </p:nvSpPr>
          <p:spPr>
            <a:xfrm>
              <a:off x="7459725" y="1911109"/>
              <a:ext cx="2729167" cy="1637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Articulation:</a:t>
              </a: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rgbClr val="000000"/>
                </a:buClr>
                <a:buSzPts val="1550"/>
                <a:buFont typeface="Arial"/>
                <a:buChar char="•"/>
              </a:pPr>
              <a:r>
                <a:rPr lang="en-US" sz="155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Meeting regularly with senates and system leaders</a:t>
              </a:r>
              <a:endParaRPr sz="15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114300" marR="0" lvl="1" indent="-15875" algn="l" rtl="0">
                <a:lnSpc>
                  <a:spcPct val="90000"/>
                </a:lnSpc>
                <a:spcBef>
                  <a:spcPts val="233"/>
                </a:spcBef>
                <a:spcAft>
                  <a:spcPts val="0"/>
                </a:spcAft>
                <a:buClr>
                  <a:srgbClr val="000000"/>
                </a:buClr>
                <a:buSzPts val="1550"/>
                <a:buFont typeface="Arial"/>
                <a:buNone/>
              </a:pPr>
              <a:endParaRPr sz="15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1"/>
            <p:cNvSpPr/>
            <p:nvPr/>
          </p:nvSpPr>
          <p:spPr>
            <a:xfrm>
              <a:off x="2956598" y="3821526"/>
              <a:ext cx="2729167" cy="1637500"/>
            </a:xfrm>
            <a:prstGeom prst="rect">
              <a:avLst/>
            </a:prstGeom>
            <a:gradFill>
              <a:gsLst>
                <a:gs pos="0">
                  <a:srgbClr val="002B7D"/>
                </a:gs>
                <a:gs pos="100000">
                  <a:srgbClr val="A9B0D7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1"/>
            <p:cNvSpPr txBox="1"/>
            <p:nvPr/>
          </p:nvSpPr>
          <p:spPr>
            <a:xfrm>
              <a:off x="2956598" y="3821526"/>
              <a:ext cx="2729167" cy="1637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Future:</a:t>
              </a: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Char char="•"/>
              </a:pPr>
              <a:r>
                <a:rPr lang="en-US" sz="16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Review of CCN Council Charter and workgroups</a:t>
              </a:r>
              <a:endParaRPr/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4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Char char="•"/>
              </a:pPr>
              <a:r>
                <a:rPr lang="en-US" sz="16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Criteria for future identification of CCN templates</a:t>
              </a:r>
              <a:endParaRPr/>
            </a:p>
          </p:txBody>
        </p:sp>
        <p:sp>
          <p:nvSpPr>
            <p:cNvPr id="163" name="Google Shape;163;p1"/>
            <p:cNvSpPr/>
            <p:nvPr/>
          </p:nvSpPr>
          <p:spPr>
            <a:xfrm>
              <a:off x="5958682" y="3821526"/>
              <a:ext cx="2729167" cy="1637500"/>
            </a:xfrm>
            <a:prstGeom prst="rect">
              <a:avLst/>
            </a:prstGeom>
            <a:gradFill>
              <a:gsLst>
                <a:gs pos="0">
                  <a:srgbClr val="002B7D"/>
                </a:gs>
                <a:gs pos="100000">
                  <a:srgbClr val="A9B0D7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1"/>
            <p:cNvSpPr txBox="1"/>
            <p:nvPr/>
          </p:nvSpPr>
          <p:spPr>
            <a:xfrm>
              <a:off x="5958682" y="3821526"/>
              <a:ext cx="2729167" cy="1637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Future:</a:t>
              </a: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rgbClr val="000000"/>
                </a:buClr>
                <a:buSzPts val="1500"/>
                <a:buFont typeface="Arial"/>
                <a:buChar char="•"/>
              </a:pPr>
              <a:r>
                <a:rPr lang="en-US" sz="15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 review process of CCN templates</a:t>
              </a:r>
              <a:endParaRPr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225"/>
                </a:spcBef>
                <a:spcAft>
                  <a:spcPts val="0"/>
                </a:spcAft>
                <a:buClr>
                  <a:srgbClr val="000000"/>
                </a:buClr>
                <a:buSzPts val="1500"/>
                <a:buFont typeface="Arial"/>
                <a:buChar char="•"/>
              </a:pPr>
              <a:r>
                <a:rPr lang="en-US" sz="15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AI potential in the identification of CCN </a:t>
              </a:r>
              <a:endParaRPr/>
            </a:p>
            <a:p>
              <a:pPr marL="114300" marR="0" lvl="1" indent="-19050" algn="l" rtl="0">
                <a:lnSpc>
                  <a:spcPct val="90000"/>
                </a:lnSpc>
                <a:spcBef>
                  <a:spcPts val="225"/>
                </a:spcBef>
                <a:spcAft>
                  <a:spcPts val="0"/>
                </a:spcAft>
                <a:buClr>
                  <a:srgbClr val="000000"/>
                </a:buClr>
                <a:buSzPts val="1500"/>
                <a:buFont typeface="Arial"/>
                <a:buNone/>
              </a:pPr>
              <a:endPara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"/>
          <p:cNvSpPr txBox="1">
            <a:spLocks noGrp="1"/>
          </p:cNvSpPr>
          <p:nvPr>
            <p:ph type="title"/>
          </p:nvPr>
        </p:nvSpPr>
        <p:spPr>
          <a:xfrm>
            <a:off x="397847" y="100526"/>
            <a:ext cx="11265418" cy="13542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400">
                <a:latin typeface="Arial"/>
                <a:ea typeface="Arial"/>
                <a:cs typeface="Arial"/>
                <a:sym typeface="Arial"/>
              </a:rPr>
              <a:t>Phase II  CCN Course Template</a:t>
            </a:r>
            <a:br>
              <a:rPr lang="en-US" sz="4400">
                <a:latin typeface="Arial"/>
                <a:ea typeface="Arial"/>
                <a:cs typeface="Arial"/>
                <a:sym typeface="Arial"/>
              </a:rPr>
            </a:br>
            <a:r>
              <a:rPr lang="en-US" sz="4400">
                <a:latin typeface="Arial"/>
                <a:ea typeface="Arial"/>
                <a:cs typeface="Arial"/>
                <a:sym typeface="Arial"/>
              </a:rPr>
              <a:t>Development Clusters 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(updated February 2025)</a:t>
            </a:r>
            <a:endParaRPr/>
          </a:p>
        </p:txBody>
      </p:sp>
      <p:sp>
        <p:nvSpPr>
          <p:cNvPr id="171" name="Google Shape;171;p3"/>
          <p:cNvSpPr txBox="1">
            <a:spLocks noGrp="1"/>
          </p:cNvSpPr>
          <p:nvPr>
            <p:ph type="body" idx="1"/>
          </p:nvPr>
        </p:nvSpPr>
        <p:spPr>
          <a:xfrm>
            <a:off x="1639970" y="1816101"/>
            <a:ext cx="9088800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2" name="Google Shape;172;p3"/>
          <p:cNvSpPr txBox="1"/>
          <p:nvPr/>
        </p:nvSpPr>
        <p:spPr>
          <a:xfrm>
            <a:off x="3048000" y="2770348"/>
            <a:ext cx="609600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Phase II  CCN Course Template </a:t>
            </a:r>
            <a:br>
              <a:rPr lang="en-US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Development Clusters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73" name="Google Shape;173;p3"/>
          <p:cNvGraphicFramePr/>
          <p:nvPr/>
        </p:nvGraphicFramePr>
        <p:xfrm>
          <a:off x="0" y="1454744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{8FD15A57-FFBD-4944-9C30-6214B0FBB7AB}</a:tableStyleId>
              </a:tblPr>
              <a:tblGrid>
                <a:gridCol w="2747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44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5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Cluster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Courses for CCN Course Template Development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1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Intersegmental Faculty: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October - December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CO: Received January 2025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Colleges: March 2025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Student Facing: Fall 2026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History (2): US History to 1877; US History from 1865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English (2): Intro to Literature; Argumentative Writing and Critical Thinking through Literature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Economics (2): Principles of Macroeconomics; Principles of Microeconomics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Art History (2): Survey of Western Art Prehistory through Middle Ages; from Renaissance to Contemporary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9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Intersegmental Faculty: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November - February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CO: Expected end of March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Colleges: April/May 2025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Student Facing: Fall 2027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Biology (3): Human Anatomy w/ Lab; Human Physiology w/ Lab; General Bio w/ Lab (non-major)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Chemistry (3): Intro to Chemistry w/ Lab; General Chemistry I w/ Lab; General Chemistry II w/ Lab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Math (4): Single Variable Calculus I Early, II Early; Single Variable Calculus I Late, II Late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Astronomy (1): Astronomy with Lab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97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Intersegmental Faculty: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December-March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CO:  Expected  end of March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Colleges: April/May 2025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Student Facing Fall 2027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Anthropology (1): Intro to Biological Anthropology w/ Lab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Communication Studies (1): Interpersonal Communication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Sociology (1): Introduction to Sociology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Child Development (1): Child Growth and Development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9"/>
          <p:cNvSpPr/>
          <p:nvPr/>
        </p:nvSpPr>
        <p:spPr>
          <a:xfrm>
            <a:off x="380" y="38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 extrusionOk="0">
                <a:moveTo>
                  <a:pt x="12191631" y="0"/>
                </a:moveTo>
                <a:lnTo>
                  <a:pt x="0" y="0"/>
                </a:lnTo>
                <a:lnTo>
                  <a:pt x="0" y="6857619"/>
                </a:lnTo>
                <a:lnTo>
                  <a:pt x="12191631" y="6857619"/>
                </a:lnTo>
                <a:lnTo>
                  <a:pt x="12191631" y="0"/>
                </a:lnTo>
                <a:close/>
              </a:path>
            </a:pathLst>
          </a:custGeom>
          <a:solidFill>
            <a:srgbClr val="002E6C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9"/>
          <p:cNvSpPr/>
          <p:nvPr/>
        </p:nvSpPr>
        <p:spPr>
          <a:xfrm>
            <a:off x="11330940" y="6155435"/>
            <a:ext cx="365760" cy="365125"/>
          </a:xfrm>
          <a:custGeom>
            <a:avLst/>
            <a:gdLst/>
            <a:ahLst/>
            <a:cxnLst/>
            <a:rect l="l" t="t" r="r" b="b"/>
            <a:pathLst>
              <a:path w="365759" h="365125" extrusionOk="0">
                <a:moveTo>
                  <a:pt x="365759" y="0"/>
                </a:moveTo>
                <a:lnTo>
                  <a:pt x="0" y="0"/>
                </a:lnTo>
                <a:lnTo>
                  <a:pt x="0" y="364997"/>
                </a:lnTo>
                <a:lnTo>
                  <a:pt x="365759" y="364997"/>
                </a:lnTo>
                <a:lnTo>
                  <a:pt x="36575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0" name="Google Shape;180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48155" y="1379220"/>
            <a:ext cx="9696449" cy="1266431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9"/>
          <p:cNvSpPr txBox="1">
            <a:spLocks noGrp="1"/>
          </p:cNvSpPr>
          <p:nvPr>
            <p:ph type="title"/>
          </p:nvPr>
        </p:nvSpPr>
        <p:spPr>
          <a:xfrm>
            <a:off x="4825904" y="2823564"/>
            <a:ext cx="2540000" cy="635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000">
                <a:solidFill>
                  <a:srgbClr val="FFFFFF"/>
                </a:solidFill>
              </a:rPr>
              <a:t>Thank you!</a:t>
            </a:r>
            <a:endParaRPr sz="4000"/>
          </a:p>
        </p:txBody>
      </p:sp>
      <p:sp>
        <p:nvSpPr>
          <p:cNvPr id="182" name="Google Shape;182;p9"/>
          <p:cNvSpPr txBox="1">
            <a:spLocks noGrp="1"/>
          </p:cNvSpPr>
          <p:nvPr>
            <p:ph type="sldNum" idx="12"/>
          </p:nvPr>
        </p:nvSpPr>
        <p:spPr>
          <a:xfrm>
            <a:off x="11391328" y="6243620"/>
            <a:ext cx="2583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sp>
        <p:nvSpPr>
          <p:cNvPr id="183" name="Google Shape;183;p9"/>
          <p:cNvSpPr txBox="1"/>
          <p:nvPr/>
        </p:nvSpPr>
        <p:spPr>
          <a:xfrm>
            <a:off x="5288596" y="5792703"/>
            <a:ext cx="1614805" cy="299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sng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www.cccco.edu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lifornia Community Colleges - Primary">
  <a:themeElements>
    <a:clrScheme name="CCC 2018">
      <a:dk1>
        <a:srgbClr val="002F6D"/>
      </a:dk1>
      <a:lt1>
        <a:srgbClr val="FFFFFF"/>
      </a:lt1>
      <a:dk2>
        <a:srgbClr val="555759"/>
      </a:dk2>
      <a:lt2>
        <a:srgbClr val="0066BA"/>
      </a:lt2>
      <a:accent1>
        <a:srgbClr val="002F6D"/>
      </a:accent1>
      <a:accent2>
        <a:srgbClr val="FFB600"/>
      </a:accent2>
      <a:accent3>
        <a:srgbClr val="717271"/>
      </a:accent3>
      <a:accent4>
        <a:srgbClr val="002755"/>
      </a:accent4>
      <a:accent5>
        <a:srgbClr val="0066BA"/>
      </a:accent5>
      <a:accent6>
        <a:srgbClr val="40B4E5"/>
      </a:accent6>
      <a:hlink>
        <a:srgbClr val="0066BA"/>
      </a:hlink>
      <a:folHlink>
        <a:srgbClr val="002F6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8A9741AC48E46AEE4941DE1E12C0F" ma:contentTypeVersion="2" ma:contentTypeDescription="Create a new document." ma:contentTypeScope="" ma:versionID="64770a9ad993aec554518785b51db2e6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6f609ce8-7218-4c60-b337-266ea7b1fd45" targetNamespace="http://schemas.microsoft.com/office/2006/metadata/properties" ma:root="true" ma:fieldsID="1dd063ee8e164e8fcdf0fbf71a193719" ns1:_="" ns2:_="" ns3:_="">
    <xsd:import namespace="http://schemas.microsoft.com/sharepoint/v3"/>
    <xsd:import namespace="431189f8-a51b-453f-9f0c-3a0b3b65b12f"/>
    <xsd:import namespace="6f609ce8-7218-4c60-b337-266ea7b1fd4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9ce8-7218-4c60-b337-266ea7b1fd4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HNYXMCCMVK3K-464-1103</_dlc_DocId>
    <_dlc_DocIdUrl xmlns="431189f8-a51b-453f-9f0c-3a0b3b65b12f">
      <Url>https://sac.edu/President/AcademicSenate/_layouts/15/DocIdRedir.aspx?ID=HNYXMCCMVK3K-464-1103</Url>
      <Description>HNYXMCCMVK3K-464-1103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5D691C7F-66A8-4F24-BD7A-AC6B427B37B9}"/>
</file>

<file path=customXml/itemProps2.xml><?xml version="1.0" encoding="utf-8"?>
<ds:datastoreItem xmlns:ds="http://schemas.openxmlformats.org/officeDocument/2006/customXml" ds:itemID="{DFA2F612-9071-4647-8F84-92890F1E0041}"/>
</file>

<file path=customXml/itemProps3.xml><?xml version="1.0" encoding="utf-8"?>
<ds:datastoreItem xmlns:ds="http://schemas.openxmlformats.org/officeDocument/2006/customXml" ds:itemID="{C1B3A346-5EB9-43D1-B702-EA2F292609C8}"/>
</file>

<file path=customXml/itemProps4.xml><?xml version="1.0" encoding="utf-8"?>
<ds:datastoreItem xmlns:ds="http://schemas.openxmlformats.org/officeDocument/2006/customXml" ds:itemID="{1B1A94D6-BF84-456F-BE31-8C40189BD15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435</Words>
  <Application>Microsoft Office PowerPoint</Application>
  <PresentationFormat>Widescreen</PresentationFormat>
  <Paragraphs>68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California Community Colleges - Primary</vt:lpstr>
      <vt:lpstr>PowerPoint Presentation</vt:lpstr>
      <vt:lpstr>Update| ​CCN: Improving Credit Mobility (EDC 66275)</vt:lpstr>
      <vt:lpstr>Phase II  CCN Course Template Development Clusters (updated February 2025)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California Community Colleges Logo</dc:creator>
  <cp:lastModifiedBy>Isabel O'Connor</cp:lastModifiedBy>
  <cp:revision>1</cp:revision>
  <dcterms:created xsi:type="dcterms:W3CDTF">2024-07-08T19:01:13Z</dcterms:created>
  <dcterms:modified xsi:type="dcterms:W3CDTF">2025-02-25T02:44:19Z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2024-05-15T00:00:00Z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2024-07-08T00:00:00Z</vt:filetime>
  </property>
  <property fmtid="{D5CDD505-2E9C-101B-9397-08002B2CF9AE}" pid="5" name="Producer">
    <vt:lpwstr>Adobe PDF Library 24.2</vt:lpwstr>
  </property>
  <property fmtid="{D5CDD505-2E9C-101B-9397-08002B2CF9AE}" pid="6" name="ContentTypeId">
    <vt:lpwstr>0x010100D708A9741AC48E46AEE4941DE1E12C0F</vt:lpwstr>
  </property>
  <property fmtid="{D5CDD505-2E9C-101B-9397-08002B2CF9AE}" pid="7" name="_dlc_DocIdItemGuid">
    <vt:lpwstr>557e6211-3a76-4c0b-9544-b4a21088ca05</vt:lpwstr>
  </property>
</Properties>
</file>